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57" d="100"/>
          <a:sy n="57" d="100"/>
        </p:scale>
        <p:origin x="7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ED233-FDCC-4D04-9016-BA83DFA45E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FD895F-5080-4804-98C4-68D2275DF1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4E3E40-4AB5-47BD-BEE6-A04F88EF1434}"/>
              </a:ext>
            </a:extLst>
          </p:cNvPr>
          <p:cNvSpPr>
            <a:spLocks noGrp="1"/>
          </p:cNvSpPr>
          <p:nvPr>
            <p:ph type="dt" sz="half" idx="10"/>
          </p:nvPr>
        </p:nvSpPr>
        <p:spPr/>
        <p:txBody>
          <a:bodyPr/>
          <a:lstStyle/>
          <a:p>
            <a:fld id="{F2B16E0C-9626-433D-ACB1-39B26DF929A5}" type="datetimeFigureOut">
              <a:rPr lang="en-US" smtClean="0"/>
              <a:t>3/14/2019</a:t>
            </a:fld>
            <a:endParaRPr lang="en-US"/>
          </a:p>
        </p:txBody>
      </p:sp>
      <p:sp>
        <p:nvSpPr>
          <p:cNvPr id="5" name="Footer Placeholder 4">
            <a:extLst>
              <a:ext uri="{FF2B5EF4-FFF2-40B4-BE49-F238E27FC236}">
                <a16:creationId xmlns:a16="http://schemas.microsoft.com/office/drawing/2014/main" id="{BC012475-AADC-41C5-9124-97688F8381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2792A2-1FBE-4830-A1DF-D3657F952365}"/>
              </a:ext>
            </a:extLst>
          </p:cNvPr>
          <p:cNvSpPr>
            <a:spLocks noGrp="1"/>
          </p:cNvSpPr>
          <p:nvPr>
            <p:ph type="sldNum" sz="quarter" idx="12"/>
          </p:nvPr>
        </p:nvSpPr>
        <p:spPr/>
        <p:txBody>
          <a:bodyPr/>
          <a:lstStyle/>
          <a:p>
            <a:fld id="{B456AB93-07C8-4AF3-AC07-3680A4081B72}" type="slidenum">
              <a:rPr lang="en-US" smtClean="0"/>
              <a:t>‹#›</a:t>
            </a:fld>
            <a:endParaRPr lang="en-US"/>
          </a:p>
        </p:txBody>
      </p:sp>
    </p:spTree>
    <p:extLst>
      <p:ext uri="{BB962C8B-B14F-4D97-AF65-F5344CB8AC3E}">
        <p14:creationId xmlns:p14="http://schemas.microsoft.com/office/powerpoint/2010/main" val="1788685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FA748-1DB3-42D4-853B-37A67799B1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C2A9E5-146E-49A7-A710-865F619D9BD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0D18C4-39B4-448B-A343-7E995B39975B}"/>
              </a:ext>
            </a:extLst>
          </p:cNvPr>
          <p:cNvSpPr>
            <a:spLocks noGrp="1"/>
          </p:cNvSpPr>
          <p:nvPr>
            <p:ph type="dt" sz="half" idx="10"/>
          </p:nvPr>
        </p:nvSpPr>
        <p:spPr/>
        <p:txBody>
          <a:bodyPr/>
          <a:lstStyle/>
          <a:p>
            <a:fld id="{F2B16E0C-9626-433D-ACB1-39B26DF929A5}" type="datetimeFigureOut">
              <a:rPr lang="en-US" smtClean="0"/>
              <a:t>3/14/2019</a:t>
            </a:fld>
            <a:endParaRPr lang="en-US"/>
          </a:p>
        </p:txBody>
      </p:sp>
      <p:sp>
        <p:nvSpPr>
          <p:cNvPr id="5" name="Footer Placeholder 4">
            <a:extLst>
              <a:ext uri="{FF2B5EF4-FFF2-40B4-BE49-F238E27FC236}">
                <a16:creationId xmlns:a16="http://schemas.microsoft.com/office/drawing/2014/main" id="{4E4779AA-8FE8-4941-8E99-367C1C8B81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9E061F-5629-4DC2-AAF7-59A78546940A}"/>
              </a:ext>
            </a:extLst>
          </p:cNvPr>
          <p:cNvSpPr>
            <a:spLocks noGrp="1"/>
          </p:cNvSpPr>
          <p:nvPr>
            <p:ph type="sldNum" sz="quarter" idx="12"/>
          </p:nvPr>
        </p:nvSpPr>
        <p:spPr/>
        <p:txBody>
          <a:bodyPr/>
          <a:lstStyle/>
          <a:p>
            <a:fld id="{B456AB93-07C8-4AF3-AC07-3680A4081B72}" type="slidenum">
              <a:rPr lang="en-US" smtClean="0"/>
              <a:t>‹#›</a:t>
            </a:fld>
            <a:endParaRPr lang="en-US"/>
          </a:p>
        </p:txBody>
      </p:sp>
    </p:spTree>
    <p:extLst>
      <p:ext uri="{BB962C8B-B14F-4D97-AF65-F5344CB8AC3E}">
        <p14:creationId xmlns:p14="http://schemas.microsoft.com/office/powerpoint/2010/main" val="1916489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E8CB0B-D448-4232-B824-B978F0B60A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C6F605-EFE9-47C2-8283-A8249ABC06B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9468AC-4B75-4C90-8865-C791E3DE7FEF}"/>
              </a:ext>
            </a:extLst>
          </p:cNvPr>
          <p:cNvSpPr>
            <a:spLocks noGrp="1"/>
          </p:cNvSpPr>
          <p:nvPr>
            <p:ph type="dt" sz="half" idx="10"/>
          </p:nvPr>
        </p:nvSpPr>
        <p:spPr/>
        <p:txBody>
          <a:bodyPr/>
          <a:lstStyle/>
          <a:p>
            <a:fld id="{F2B16E0C-9626-433D-ACB1-39B26DF929A5}" type="datetimeFigureOut">
              <a:rPr lang="en-US" smtClean="0"/>
              <a:t>3/14/2019</a:t>
            </a:fld>
            <a:endParaRPr lang="en-US"/>
          </a:p>
        </p:txBody>
      </p:sp>
      <p:sp>
        <p:nvSpPr>
          <p:cNvPr id="5" name="Footer Placeholder 4">
            <a:extLst>
              <a:ext uri="{FF2B5EF4-FFF2-40B4-BE49-F238E27FC236}">
                <a16:creationId xmlns:a16="http://schemas.microsoft.com/office/drawing/2014/main" id="{1AAC9264-3469-4896-B645-4CAC388B37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B78E78-F704-4BD6-88C4-D3ADF922BBC7}"/>
              </a:ext>
            </a:extLst>
          </p:cNvPr>
          <p:cNvSpPr>
            <a:spLocks noGrp="1"/>
          </p:cNvSpPr>
          <p:nvPr>
            <p:ph type="sldNum" sz="quarter" idx="12"/>
          </p:nvPr>
        </p:nvSpPr>
        <p:spPr/>
        <p:txBody>
          <a:bodyPr/>
          <a:lstStyle/>
          <a:p>
            <a:fld id="{B456AB93-07C8-4AF3-AC07-3680A4081B72}" type="slidenum">
              <a:rPr lang="en-US" smtClean="0"/>
              <a:t>‹#›</a:t>
            </a:fld>
            <a:endParaRPr lang="en-US"/>
          </a:p>
        </p:txBody>
      </p:sp>
    </p:spTree>
    <p:extLst>
      <p:ext uri="{BB962C8B-B14F-4D97-AF65-F5344CB8AC3E}">
        <p14:creationId xmlns:p14="http://schemas.microsoft.com/office/powerpoint/2010/main" val="3472429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B4011-EB58-496A-9BD7-B7D7B3B3A4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45BBE2-07BE-4A22-AB36-ABDCF901FA7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A02183-DFB8-4F7D-BFC5-9955119BA6A6}"/>
              </a:ext>
            </a:extLst>
          </p:cNvPr>
          <p:cNvSpPr>
            <a:spLocks noGrp="1"/>
          </p:cNvSpPr>
          <p:nvPr>
            <p:ph type="dt" sz="half" idx="10"/>
          </p:nvPr>
        </p:nvSpPr>
        <p:spPr/>
        <p:txBody>
          <a:bodyPr/>
          <a:lstStyle/>
          <a:p>
            <a:fld id="{F2B16E0C-9626-433D-ACB1-39B26DF929A5}" type="datetimeFigureOut">
              <a:rPr lang="en-US" smtClean="0"/>
              <a:t>3/14/2019</a:t>
            </a:fld>
            <a:endParaRPr lang="en-US"/>
          </a:p>
        </p:txBody>
      </p:sp>
      <p:sp>
        <p:nvSpPr>
          <p:cNvPr id="5" name="Footer Placeholder 4">
            <a:extLst>
              <a:ext uri="{FF2B5EF4-FFF2-40B4-BE49-F238E27FC236}">
                <a16:creationId xmlns:a16="http://schemas.microsoft.com/office/drawing/2014/main" id="{1E3260EC-E3C2-4A68-A7C5-0B7DB2EF12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1AF62-D5C9-442A-940A-880FBF6FF535}"/>
              </a:ext>
            </a:extLst>
          </p:cNvPr>
          <p:cNvSpPr>
            <a:spLocks noGrp="1"/>
          </p:cNvSpPr>
          <p:nvPr>
            <p:ph type="sldNum" sz="quarter" idx="12"/>
          </p:nvPr>
        </p:nvSpPr>
        <p:spPr/>
        <p:txBody>
          <a:bodyPr/>
          <a:lstStyle/>
          <a:p>
            <a:fld id="{B456AB93-07C8-4AF3-AC07-3680A4081B72}" type="slidenum">
              <a:rPr lang="en-US" smtClean="0"/>
              <a:t>‹#›</a:t>
            </a:fld>
            <a:endParaRPr lang="en-US"/>
          </a:p>
        </p:txBody>
      </p:sp>
    </p:spTree>
    <p:extLst>
      <p:ext uri="{BB962C8B-B14F-4D97-AF65-F5344CB8AC3E}">
        <p14:creationId xmlns:p14="http://schemas.microsoft.com/office/powerpoint/2010/main" val="3625048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EA958-D09E-4B3D-BF07-AECA77F12A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7604DC6-CD52-4D29-9FDD-CDC8E16BA2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0D34958-CED6-4A6A-821B-3D911F317BDD}"/>
              </a:ext>
            </a:extLst>
          </p:cNvPr>
          <p:cNvSpPr>
            <a:spLocks noGrp="1"/>
          </p:cNvSpPr>
          <p:nvPr>
            <p:ph type="dt" sz="half" idx="10"/>
          </p:nvPr>
        </p:nvSpPr>
        <p:spPr/>
        <p:txBody>
          <a:bodyPr/>
          <a:lstStyle/>
          <a:p>
            <a:fld id="{F2B16E0C-9626-433D-ACB1-39B26DF929A5}" type="datetimeFigureOut">
              <a:rPr lang="en-US" smtClean="0"/>
              <a:t>3/14/2019</a:t>
            </a:fld>
            <a:endParaRPr lang="en-US"/>
          </a:p>
        </p:txBody>
      </p:sp>
      <p:sp>
        <p:nvSpPr>
          <p:cNvPr id="5" name="Footer Placeholder 4">
            <a:extLst>
              <a:ext uri="{FF2B5EF4-FFF2-40B4-BE49-F238E27FC236}">
                <a16:creationId xmlns:a16="http://schemas.microsoft.com/office/drawing/2014/main" id="{C15121F1-0733-45B7-88BD-9DE91BD1F7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E4D3D4-F335-4DC4-94C5-2A82D70AB808}"/>
              </a:ext>
            </a:extLst>
          </p:cNvPr>
          <p:cNvSpPr>
            <a:spLocks noGrp="1"/>
          </p:cNvSpPr>
          <p:nvPr>
            <p:ph type="sldNum" sz="quarter" idx="12"/>
          </p:nvPr>
        </p:nvSpPr>
        <p:spPr/>
        <p:txBody>
          <a:bodyPr/>
          <a:lstStyle/>
          <a:p>
            <a:fld id="{B456AB93-07C8-4AF3-AC07-3680A4081B72}" type="slidenum">
              <a:rPr lang="en-US" smtClean="0"/>
              <a:t>‹#›</a:t>
            </a:fld>
            <a:endParaRPr lang="en-US"/>
          </a:p>
        </p:txBody>
      </p:sp>
    </p:spTree>
    <p:extLst>
      <p:ext uri="{BB962C8B-B14F-4D97-AF65-F5344CB8AC3E}">
        <p14:creationId xmlns:p14="http://schemas.microsoft.com/office/powerpoint/2010/main" val="435107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73456-347E-4D2E-80CF-D5512D8A0B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0D365A-F33D-459F-B972-52563EAE477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0B8537-4C9B-4797-9BE6-9964A66E110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CC6ACF-6A79-4894-BA3D-7AC56068193F}"/>
              </a:ext>
            </a:extLst>
          </p:cNvPr>
          <p:cNvSpPr>
            <a:spLocks noGrp="1"/>
          </p:cNvSpPr>
          <p:nvPr>
            <p:ph type="dt" sz="half" idx="10"/>
          </p:nvPr>
        </p:nvSpPr>
        <p:spPr/>
        <p:txBody>
          <a:bodyPr/>
          <a:lstStyle/>
          <a:p>
            <a:fld id="{F2B16E0C-9626-433D-ACB1-39B26DF929A5}" type="datetimeFigureOut">
              <a:rPr lang="en-US" smtClean="0"/>
              <a:t>3/14/2019</a:t>
            </a:fld>
            <a:endParaRPr lang="en-US"/>
          </a:p>
        </p:txBody>
      </p:sp>
      <p:sp>
        <p:nvSpPr>
          <p:cNvPr id="6" name="Footer Placeholder 5">
            <a:extLst>
              <a:ext uri="{FF2B5EF4-FFF2-40B4-BE49-F238E27FC236}">
                <a16:creationId xmlns:a16="http://schemas.microsoft.com/office/drawing/2014/main" id="{8674BD68-D96E-4EA6-AFD9-295D34AC4C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7C0787-F02C-4ACB-A7D2-D90C9880E94F}"/>
              </a:ext>
            </a:extLst>
          </p:cNvPr>
          <p:cNvSpPr>
            <a:spLocks noGrp="1"/>
          </p:cNvSpPr>
          <p:nvPr>
            <p:ph type="sldNum" sz="quarter" idx="12"/>
          </p:nvPr>
        </p:nvSpPr>
        <p:spPr/>
        <p:txBody>
          <a:bodyPr/>
          <a:lstStyle/>
          <a:p>
            <a:fld id="{B456AB93-07C8-4AF3-AC07-3680A4081B72}" type="slidenum">
              <a:rPr lang="en-US" smtClean="0"/>
              <a:t>‹#›</a:t>
            </a:fld>
            <a:endParaRPr lang="en-US"/>
          </a:p>
        </p:txBody>
      </p:sp>
    </p:spTree>
    <p:extLst>
      <p:ext uri="{BB962C8B-B14F-4D97-AF65-F5344CB8AC3E}">
        <p14:creationId xmlns:p14="http://schemas.microsoft.com/office/powerpoint/2010/main" val="2008870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CB5B3-48B1-4778-A64B-8D08C1212F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DD42F8-BE8D-47F2-9D39-9B5E2E155B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AE1CDD0-08BB-49B9-B911-6B92DDCCB2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9CF37B-7BCF-4F4C-8C94-21C3F89CAE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8A57526-A3A7-48B1-A8DD-01F9714464E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6DA309-51D9-457C-BCB9-2AE0E2B494AE}"/>
              </a:ext>
            </a:extLst>
          </p:cNvPr>
          <p:cNvSpPr>
            <a:spLocks noGrp="1"/>
          </p:cNvSpPr>
          <p:nvPr>
            <p:ph type="dt" sz="half" idx="10"/>
          </p:nvPr>
        </p:nvSpPr>
        <p:spPr/>
        <p:txBody>
          <a:bodyPr/>
          <a:lstStyle/>
          <a:p>
            <a:fld id="{F2B16E0C-9626-433D-ACB1-39B26DF929A5}" type="datetimeFigureOut">
              <a:rPr lang="en-US" smtClean="0"/>
              <a:t>3/14/2019</a:t>
            </a:fld>
            <a:endParaRPr lang="en-US"/>
          </a:p>
        </p:txBody>
      </p:sp>
      <p:sp>
        <p:nvSpPr>
          <p:cNvPr id="8" name="Footer Placeholder 7">
            <a:extLst>
              <a:ext uri="{FF2B5EF4-FFF2-40B4-BE49-F238E27FC236}">
                <a16:creationId xmlns:a16="http://schemas.microsoft.com/office/drawing/2014/main" id="{C514EA70-A5A7-48EB-A000-499F5DCFD6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46100B-910A-48B1-8110-743FA276F009}"/>
              </a:ext>
            </a:extLst>
          </p:cNvPr>
          <p:cNvSpPr>
            <a:spLocks noGrp="1"/>
          </p:cNvSpPr>
          <p:nvPr>
            <p:ph type="sldNum" sz="quarter" idx="12"/>
          </p:nvPr>
        </p:nvSpPr>
        <p:spPr/>
        <p:txBody>
          <a:bodyPr/>
          <a:lstStyle/>
          <a:p>
            <a:fld id="{B456AB93-07C8-4AF3-AC07-3680A4081B72}" type="slidenum">
              <a:rPr lang="en-US" smtClean="0"/>
              <a:t>‹#›</a:t>
            </a:fld>
            <a:endParaRPr lang="en-US"/>
          </a:p>
        </p:txBody>
      </p:sp>
    </p:spTree>
    <p:extLst>
      <p:ext uri="{BB962C8B-B14F-4D97-AF65-F5344CB8AC3E}">
        <p14:creationId xmlns:p14="http://schemas.microsoft.com/office/powerpoint/2010/main" val="3859092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A97FE-0F39-4C87-A8A6-DE1E8E615C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576A19-37A5-4506-A976-DB72A36E4940}"/>
              </a:ext>
            </a:extLst>
          </p:cNvPr>
          <p:cNvSpPr>
            <a:spLocks noGrp="1"/>
          </p:cNvSpPr>
          <p:nvPr>
            <p:ph type="dt" sz="half" idx="10"/>
          </p:nvPr>
        </p:nvSpPr>
        <p:spPr/>
        <p:txBody>
          <a:bodyPr/>
          <a:lstStyle/>
          <a:p>
            <a:fld id="{F2B16E0C-9626-433D-ACB1-39B26DF929A5}" type="datetimeFigureOut">
              <a:rPr lang="en-US" smtClean="0"/>
              <a:t>3/14/2019</a:t>
            </a:fld>
            <a:endParaRPr lang="en-US"/>
          </a:p>
        </p:txBody>
      </p:sp>
      <p:sp>
        <p:nvSpPr>
          <p:cNvPr id="4" name="Footer Placeholder 3">
            <a:extLst>
              <a:ext uri="{FF2B5EF4-FFF2-40B4-BE49-F238E27FC236}">
                <a16:creationId xmlns:a16="http://schemas.microsoft.com/office/drawing/2014/main" id="{5DA221F9-24E5-48B8-9655-34D64959E2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38D58D-450D-4D19-8728-8687ABA35A84}"/>
              </a:ext>
            </a:extLst>
          </p:cNvPr>
          <p:cNvSpPr>
            <a:spLocks noGrp="1"/>
          </p:cNvSpPr>
          <p:nvPr>
            <p:ph type="sldNum" sz="quarter" idx="12"/>
          </p:nvPr>
        </p:nvSpPr>
        <p:spPr/>
        <p:txBody>
          <a:bodyPr/>
          <a:lstStyle/>
          <a:p>
            <a:fld id="{B456AB93-07C8-4AF3-AC07-3680A4081B72}" type="slidenum">
              <a:rPr lang="en-US" smtClean="0"/>
              <a:t>‹#›</a:t>
            </a:fld>
            <a:endParaRPr lang="en-US"/>
          </a:p>
        </p:txBody>
      </p:sp>
    </p:spTree>
    <p:extLst>
      <p:ext uri="{BB962C8B-B14F-4D97-AF65-F5344CB8AC3E}">
        <p14:creationId xmlns:p14="http://schemas.microsoft.com/office/powerpoint/2010/main" val="627046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949486-25AE-4695-9958-B168062460A0}"/>
              </a:ext>
            </a:extLst>
          </p:cNvPr>
          <p:cNvSpPr>
            <a:spLocks noGrp="1"/>
          </p:cNvSpPr>
          <p:nvPr>
            <p:ph type="dt" sz="half" idx="10"/>
          </p:nvPr>
        </p:nvSpPr>
        <p:spPr/>
        <p:txBody>
          <a:bodyPr/>
          <a:lstStyle/>
          <a:p>
            <a:fld id="{F2B16E0C-9626-433D-ACB1-39B26DF929A5}" type="datetimeFigureOut">
              <a:rPr lang="en-US" smtClean="0"/>
              <a:t>3/14/2019</a:t>
            </a:fld>
            <a:endParaRPr lang="en-US"/>
          </a:p>
        </p:txBody>
      </p:sp>
      <p:sp>
        <p:nvSpPr>
          <p:cNvPr id="3" name="Footer Placeholder 2">
            <a:extLst>
              <a:ext uri="{FF2B5EF4-FFF2-40B4-BE49-F238E27FC236}">
                <a16:creationId xmlns:a16="http://schemas.microsoft.com/office/drawing/2014/main" id="{5E047D69-8C07-4F7E-A654-FA76A113433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047192-A289-4F81-B0A4-F200090D7649}"/>
              </a:ext>
            </a:extLst>
          </p:cNvPr>
          <p:cNvSpPr>
            <a:spLocks noGrp="1"/>
          </p:cNvSpPr>
          <p:nvPr>
            <p:ph type="sldNum" sz="quarter" idx="12"/>
          </p:nvPr>
        </p:nvSpPr>
        <p:spPr/>
        <p:txBody>
          <a:bodyPr/>
          <a:lstStyle/>
          <a:p>
            <a:fld id="{B456AB93-07C8-4AF3-AC07-3680A4081B72}" type="slidenum">
              <a:rPr lang="en-US" smtClean="0"/>
              <a:t>‹#›</a:t>
            </a:fld>
            <a:endParaRPr lang="en-US"/>
          </a:p>
        </p:txBody>
      </p:sp>
    </p:spTree>
    <p:extLst>
      <p:ext uri="{BB962C8B-B14F-4D97-AF65-F5344CB8AC3E}">
        <p14:creationId xmlns:p14="http://schemas.microsoft.com/office/powerpoint/2010/main" val="419327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7B81C-1633-4BAF-8E68-2713DA1798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7A2EE5-9225-44A8-80E2-DCBDF7CA38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EBC83D-EEBD-414D-9246-9F3E79E046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DBA3948-C485-42BD-894E-5486665849BD}"/>
              </a:ext>
            </a:extLst>
          </p:cNvPr>
          <p:cNvSpPr>
            <a:spLocks noGrp="1"/>
          </p:cNvSpPr>
          <p:nvPr>
            <p:ph type="dt" sz="half" idx="10"/>
          </p:nvPr>
        </p:nvSpPr>
        <p:spPr/>
        <p:txBody>
          <a:bodyPr/>
          <a:lstStyle/>
          <a:p>
            <a:fld id="{F2B16E0C-9626-433D-ACB1-39B26DF929A5}" type="datetimeFigureOut">
              <a:rPr lang="en-US" smtClean="0"/>
              <a:t>3/14/2019</a:t>
            </a:fld>
            <a:endParaRPr lang="en-US"/>
          </a:p>
        </p:txBody>
      </p:sp>
      <p:sp>
        <p:nvSpPr>
          <p:cNvPr id="6" name="Footer Placeholder 5">
            <a:extLst>
              <a:ext uri="{FF2B5EF4-FFF2-40B4-BE49-F238E27FC236}">
                <a16:creationId xmlns:a16="http://schemas.microsoft.com/office/drawing/2014/main" id="{F8335433-3550-4EDC-9B06-D969F7A335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1A77C1-A698-4D77-9FC9-1AA13FBDA4C7}"/>
              </a:ext>
            </a:extLst>
          </p:cNvPr>
          <p:cNvSpPr>
            <a:spLocks noGrp="1"/>
          </p:cNvSpPr>
          <p:nvPr>
            <p:ph type="sldNum" sz="quarter" idx="12"/>
          </p:nvPr>
        </p:nvSpPr>
        <p:spPr/>
        <p:txBody>
          <a:bodyPr/>
          <a:lstStyle/>
          <a:p>
            <a:fld id="{B456AB93-07C8-4AF3-AC07-3680A4081B72}" type="slidenum">
              <a:rPr lang="en-US" smtClean="0"/>
              <a:t>‹#›</a:t>
            </a:fld>
            <a:endParaRPr lang="en-US"/>
          </a:p>
        </p:txBody>
      </p:sp>
    </p:spTree>
    <p:extLst>
      <p:ext uri="{BB962C8B-B14F-4D97-AF65-F5344CB8AC3E}">
        <p14:creationId xmlns:p14="http://schemas.microsoft.com/office/powerpoint/2010/main" val="1144883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B93F8-7A3E-4247-B654-8EE7711219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8F7D11-666C-40FC-AA49-D9BBC3837F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7F51BB5-98FF-4239-8896-2D62DE941E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E9A3DB-FECB-49A9-ADA6-286F092B93CC}"/>
              </a:ext>
            </a:extLst>
          </p:cNvPr>
          <p:cNvSpPr>
            <a:spLocks noGrp="1"/>
          </p:cNvSpPr>
          <p:nvPr>
            <p:ph type="dt" sz="half" idx="10"/>
          </p:nvPr>
        </p:nvSpPr>
        <p:spPr/>
        <p:txBody>
          <a:bodyPr/>
          <a:lstStyle/>
          <a:p>
            <a:fld id="{F2B16E0C-9626-433D-ACB1-39B26DF929A5}" type="datetimeFigureOut">
              <a:rPr lang="en-US" smtClean="0"/>
              <a:t>3/14/2019</a:t>
            </a:fld>
            <a:endParaRPr lang="en-US"/>
          </a:p>
        </p:txBody>
      </p:sp>
      <p:sp>
        <p:nvSpPr>
          <p:cNvPr id="6" name="Footer Placeholder 5">
            <a:extLst>
              <a:ext uri="{FF2B5EF4-FFF2-40B4-BE49-F238E27FC236}">
                <a16:creationId xmlns:a16="http://schemas.microsoft.com/office/drawing/2014/main" id="{26343D08-CCE1-4486-B50C-FE754DFB4F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B83581-3939-498C-8CE7-005B9A73BD6D}"/>
              </a:ext>
            </a:extLst>
          </p:cNvPr>
          <p:cNvSpPr>
            <a:spLocks noGrp="1"/>
          </p:cNvSpPr>
          <p:nvPr>
            <p:ph type="sldNum" sz="quarter" idx="12"/>
          </p:nvPr>
        </p:nvSpPr>
        <p:spPr/>
        <p:txBody>
          <a:bodyPr/>
          <a:lstStyle/>
          <a:p>
            <a:fld id="{B456AB93-07C8-4AF3-AC07-3680A4081B72}" type="slidenum">
              <a:rPr lang="en-US" smtClean="0"/>
              <a:t>‹#›</a:t>
            </a:fld>
            <a:endParaRPr lang="en-US"/>
          </a:p>
        </p:txBody>
      </p:sp>
    </p:spTree>
    <p:extLst>
      <p:ext uri="{BB962C8B-B14F-4D97-AF65-F5344CB8AC3E}">
        <p14:creationId xmlns:p14="http://schemas.microsoft.com/office/powerpoint/2010/main" val="2101530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9C1708-7993-4459-9988-EB58D7603A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18B54C-C593-4758-9652-C47D9CE002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27C2CE-33BA-4275-98C1-D99D028B0B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16E0C-9626-433D-ACB1-39B26DF929A5}" type="datetimeFigureOut">
              <a:rPr lang="en-US" smtClean="0"/>
              <a:t>3/14/2019</a:t>
            </a:fld>
            <a:endParaRPr lang="en-US"/>
          </a:p>
        </p:txBody>
      </p:sp>
      <p:sp>
        <p:nvSpPr>
          <p:cNvPr id="5" name="Footer Placeholder 4">
            <a:extLst>
              <a:ext uri="{FF2B5EF4-FFF2-40B4-BE49-F238E27FC236}">
                <a16:creationId xmlns:a16="http://schemas.microsoft.com/office/drawing/2014/main" id="{5A454F48-303C-4377-A5B4-BEC60EC40B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C449880-B62C-4657-9A83-9E13E8FE5A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56AB93-07C8-4AF3-AC07-3680A4081B72}" type="slidenum">
              <a:rPr lang="en-US" smtClean="0"/>
              <a:t>‹#›</a:t>
            </a:fld>
            <a:endParaRPr lang="en-US"/>
          </a:p>
        </p:txBody>
      </p:sp>
    </p:spTree>
    <p:extLst>
      <p:ext uri="{BB962C8B-B14F-4D97-AF65-F5344CB8AC3E}">
        <p14:creationId xmlns:p14="http://schemas.microsoft.com/office/powerpoint/2010/main" val="388310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A5737E7D-D2AE-41F5-989C-99424580C6B1}"/>
              </a:ext>
            </a:extLst>
          </p:cNvPr>
          <p:cNvSpPr/>
          <p:nvPr/>
        </p:nvSpPr>
        <p:spPr>
          <a:xfrm>
            <a:off x="999066" y="1412206"/>
            <a:ext cx="2438400" cy="123613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C6EB2A78-E39A-4CC6-A569-B984C04A17C8}"/>
              </a:ext>
            </a:extLst>
          </p:cNvPr>
          <p:cNvSpPr txBox="1"/>
          <p:nvPr/>
        </p:nvSpPr>
        <p:spPr>
          <a:xfrm>
            <a:off x="1236133" y="1488982"/>
            <a:ext cx="1964267" cy="1169551"/>
          </a:xfrm>
          <a:prstGeom prst="rect">
            <a:avLst/>
          </a:prstGeom>
          <a:noFill/>
        </p:spPr>
        <p:txBody>
          <a:bodyPr wrap="square" rtlCol="0">
            <a:spAutoFit/>
          </a:bodyPr>
          <a:lstStyle/>
          <a:p>
            <a:r>
              <a:rPr lang="en-US" sz="1400" dirty="0"/>
              <a:t>Initial PAP Order got to Intake. Intake then uploads, verify insurance, review script and sleep study (AHI)</a:t>
            </a:r>
          </a:p>
        </p:txBody>
      </p:sp>
      <p:sp>
        <p:nvSpPr>
          <p:cNvPr id="6" name="Rectangle: Rounded Corners 5">
            <a:extLst>
              <a:ext uri="{FF2B5EF4-FFF2-40B4-BE49-F238E27FC236}">
                <a16:creationId xmlns:a16="http://schemas.microsoft.com/office/drawing/2014/main" id="{8A47AFDD-029B-4A58-916C-4B93A3B073FD}"/>
              </a:ext>
            </a:extLst>
          </p:cNvPr>
          <p:cNvSpPr/>
          <p:nvPr/>
        </p:nvSpPr>
        <p:spPr>
          <a:xfrm>
            <a:off x="4380718" y="2994881"/>
            <a:ext cx="2319866" cy="218440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B845105-E350-4693-8A88-46142F2171D2}"/>
              </a:ext>
            </a:extLst>
          </p:cNvPr>
          <p:cNvSpPr/>
          <p:nvPr/>
        </p:nvSpPr>
        <p:spPr>
          <a:xfrm>
            <a:off x="2980267" y="390008"/>
            <a:ext cx="6553200" cy="584775"/>
          </a:xfrm>
          <a:prstGeom prst="rect">
            <a:avLst/>
          </a:prstGeom>
        </p:spPr>
        <p:txBody>
          <a:bodyPr wrap="square">
            <a:spAutoFit/>
          </a:bodyPr>
          <a:lstStyle/>
          <a:p>
            <a:pPr algn="ctr"/>
            <a:r>
              <a:rPr lang="en-US" sz="3200" b="1" dirty="0">
                <a:ln w="12700">
                  <a:solidFill>
                    <a:schemeClr val="accent1"/>
                  </a:solidFill>
                  <a:prstDash val="solid"/>
                </a:ln>
                <a:effectLst>
                  <a:outerShdw dist="38100" dir="2640000" algn="bl" rotWithShape="0">
                    <a:schemeClr val="accent1"/>
                  </a:outerShdw>
                </a:effectLst>
              </a:rPr>
              <a:t>PAP ORDERS Order and QA PROCESS</a:t>
            </a:r>
            <a:endParaRPr lang="en-US" b="1" dirty="0">
              <a:ln w="12700">
                <a:solidFill>
                  <a:schemeClr val="accent1"/>
                </a:solidFill>
                <a:prstDash val="solid"/>
              </a:ln>
              <a:effectLst>
                <a:outerShdw dist="38100" dir="2640000" algn="bl" rotWithShape="0">
                  <a:schemeClr val="accent1"/>
                </a:outerShdw>
              </a:effectLst>
            </a:endParaRPr>
          </a:p>
        </p:txBody>
      </p:sp>
      <p:sp>
        <p:nvSpPr>
          <p:cNvPr id="9" name="TextBox 8">
            <a:extLst>
              <a:ext uri="{FF2B5EF4-FFF2-40B4-BE49-F238E27FC236}">
                <a16:creationId xmlns:a16="http://schemas.microsoft.com/office/drawing/2014/main" id="{22E8BCD5-6100-466A-A6B6-2BAB6EB47743}"/>
              </a:ext>
            </a:extLst>
          </p:cNvPr>
          <p:cNvSpPr txBox="1"/>
          <p:nvPr/>
        </p:nvSpPr>
        <p:spPr>
          <a:xfrm>
            <a:off x="4558517" y="3071418"/>
            <a:ext cx="1964267" cy="2031325"/>
          </a:xfrm>
          <a:prstGeom prst="rect">
            <a:avLst/>
          </a:prstGeom>
          <a:noFill/>
        </p:spPr>
        <p:txBody>
          <a:bodyPr wrap="square" rtlCol="0">
            <a:spAutoFit/>
          </a:bodyPr>
          <a:lstStyle/>
          <a:p>
            <a:r>
              <a:rPr lang="en-US" sz="1400" dirty="0"/>
              <a:t>Order is sent to review Group to Approve or Decline (You email Randy Hunter, Brittany Geckles, and Noma Roberts) If you have not received approval with 60 minutes from one of group – start alarm</a:t>
            </a:r>
          </a:p>
        </p:txBody>
      </p:sp>
      <p:sp>
        <p:nvSpPr>
          <p:cNvPr id="10" name="TextBox 9">
            <a:extLst>
              <a:ext uri="{FF2B5EF4-FFF2-40B4-BE49-F238E27FC236}">
                <a16:creationId xmlns:a16="http://schemas.microsoft.com/office/drawing/2014/main" id="{FAAE2F79-377E-4AB9-966B-A4D97F7FE66F}"/>
              </a:ext>
            </a:extLst>
          </p:cNvPr>
          <p:cNvSpPr txBox="1"/>
          <p:nvPr/>
        </p:nvSpPr>
        <p:spPr>
          <a:xfrm>
            <a:off x="1236132" y="1104429"/>
            <a:ext cx="1964267" cy="307777"/>
          </a:xfrm>
          <a:prstGeom prst="rect">
            <a:avLst/>
          </a:prstGeom>
          <a:noFill/>
        </p:spPr>
        <p:txBody>
          <a:bodyPr wrap="square" rtlCol="0">
            <a:spAutoFit/>
          </a:bodyPr>
          <a:lstStyle/>
          <a:p>
            <a:r>
              <a:rPr lang="en-US" sz="1400" dirty="0"/>
              <a:t>BEGIN – receive order</a:t>
            </a:r>
          </a:p>
        </p:txBody>
      </p:sp>
      <p:sp>
        <p:nvSpPr>
          <p:cNvPr id="11" name="Rectangle: Rounded Corners 10">
            <a:extLst>
              <a:ext uri="{FF2B5EF4-FFF2-40B4-BE49-F238E27FC236}">
                <a16:creationId xmlns:a16="http://schemas.microsoft.com/office/drawing/2014/main" id="{AB08494F-9862-42E3-A151-EF09C02F118B}"/>
              </a:ext>
            </a:extLst>
          </p:cNvPr>
          <p:cNvSpPr/>
          <p:nvPr/>
        </p:nvSpPr>
        <p:spPr>
          <a:xfrm>
            <a:off x="8788398" y="5003784"/>
            <a:ext cx="2438400" cy="123613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4E290438-5CDD-49EA-B9BD-4F408E2EFE49}"/>
              </a:ext>
            </a:extLst>
          </p:cNvPr>
          <p:cNvSpPr txBox="1"/>
          <p:nvPr/>
        </p:nvSpPr>
        <p:spPr>
          <a:xfrm>
            <a:off x="9025464" y="5179282"/>
            <a:ext cx="1964267" cy="738664"/>
          </a:xfrm>
          <a:prstGeom prst="rect">
            <a:avLst/>
          </a:prstGeom>
          <a:noFill/>
        </p:spPr>
        <p:txBody>
          <a:bodyPr wrap="square" rtlCol="0">
            <a:spAutoFit/>
          </a:bodyPr>
          <a:lstStyle/>
          <a:p>
            <a:r>
              <a:rPr lang="en-US" sz="1400" dirty="0"/>
              <a:t>Once Approved send to CSR for branch to schedule Setup </a:t>
            </a:r>
          </a:p>
        </p:txBody>
      </p:sp>
      <p:sp>
        <p:nvSpPr>
          <p:cNvPr id="13" name="Arrow: Bent-Up 12">
            <a:extLst>
              <a:ext uri="{FF2B5EF4-FFF2-40B4-BE49-F238E27FC236}">
                <a16:creationId xmlns:a16="http://schemas.microsoft.com/office/drawing/2014/main" id="{3B5320D1-ED42-4E0B-9FC8-4740BF74C746}"/>
              </a:ext>
            </a:extLst>
          </p:cNvPr>
          <p:cNvSpPr/>
          <p:nvPr/>
        </p:nvSpPr>
        <p:spPr>
          <a:xfrm rot="5400000">
            <a:off x="2034505" y="2874433"/>
            <a:ext cx="1281922" cy="1388534"/>
          </a:xfrm>
          <a:prstGeom prst="bentUp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Arrow: Bent 13">
            <a:extLst>
              <a:ext uri="{FF2B5EF4-FFF2-40B4-BE49-F238E27FC236}">
                <a16:creationId xmlns:a16="http://schemas.microsoft.com/office/drawing/2014/main" id="{294A681E-0E30-4AAE-986A-BF8E11E0F828}"/>
              </a:ext>
            </a:extLst>
          </p:cNvPr>
          <p:cNvSpPr/>
          <p:nvPr/>
        </p:nvSpPr>
        <p:spPr>
          <a:xfrm rot="5400000">
            <a:off x="9232354" y="3587744"/>
            <a:ext cx="1106226" cy="1279810"/>
          </a:xfrm>
          <a:prstGeom prst="ben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Arrow: Pentagon 14">
            <a:extLst>
              <a:ext uri="{FF2B5EF4-FFF2-40B4-BE49-F238E27FC236}">
                <a16:creationId xmlns:a16="http://schemas.microsoft.com/office/drawing/2014/main" id="{984F179B-DC4B-4EFC-A0B1-38E07CBDAB3E}"/>
              </a:ext>
            </a:extLst>
          </p:cNvPr>
          <p:cNvSpPr/>
          <p:nvPr/>
        </p:nvSpPr>
        <p:spPr>
          <a:xfrm>
            <a:off x="7366000" y="3674536"/>
            <a:ext cx="1525563" cy="338664"/>
          </a:xfrm>
          <a:prstGeom prst="homePlat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6815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81</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365 Pro Plus</dc:creator>
  <cp:lastModifiedBy>365 Pro Plus</cp:lastModifiedBy>
  <cp:revision>2</cp:revision>
  <dcterms:created xsi:type="dcterms:W3CDTF">2019-03-14T20:02:16Z</dcterms:created>
  <dcterms:modified xsi:type="dcterms:W3CDTF">2019-03-14T20:08:50Z</dcterms:modified>
</cp:coreProperties>
</file>