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yla Johnson" initials="KJ" lastIdx="1" clrIdx="0">
    <p:extLst>
      <p:ext uri="{19B8F6BF-5375-455C-9EA6-DF929625EA0E}">
        <p15:presenceInfo xmlns:p15="http://schemas.microsoft.com/office/powerpoint/2012/main" userId="2f55033bdc4e0d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1D1A5E-63CC-4968-9E3F-0DF3FED8EAD5}" v="150" dt="2019-03-22T21:07:47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00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99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11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3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74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69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98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8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7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05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76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51A64-064E-4D21-AA73-202E222B4E61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E65D419-A75C-4ACE-B47C-78A32C912E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71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yectoeducere.wordpress.com/2015/03/10/profesiones-para-colorear-mecanico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1EAA3D-BF1E-40C8-AAFD-099A7BA57265}"/>
              </a:ext>
            </a:extLst>
          </p:cNvPr>
          <p:cNvSpPr/>
          <p:nvPr/>
        </p:nvSpPr>
        <p:spPr>
          <a:xfrm>
            <a:off x="129358" y="3512290"/>
            <a:ext cx="320394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Notate in Brightree the issue and create retail sales order with fee; task Delivery Tech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7BCA2-B60E-4EFB-8C78-A6AA58CE52F4}"/>
              </a:ext>
            </a:extLst>
          </p:cNvPr>
          <p:cNvSpPr/>
          <p:nvPr/>
        </p:nvSpPr>
        <p:spPr>
          <a:xfrm>
            <a:off x="177206" y="2470244"/>
            <a:ext cx="3115339" cy="7408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Notify customer of repair estimate fee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9CAECF-DF5C-410A-9C0A-1792FA0177A0}"/>
              </a:ext>
            </a:extLst>
          </p:cNvPr>
          <p:cNvSpPr/>
          <p:nvPr/>
        </p:nvSpPr>
        <p:spPr>
          <a:xfrm>
            <a:off x="177125" y="1229614"/>
            <a:ext cx="311533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Customer brings equipment in store for repair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EBF98A-3545-49A1-8103-09105D68418F}"/>
              </a:ext>
            </a:extLst>
          </p:cNvPr>
          <p:cNvSpPr/>
          <p:nvPr/>
        </p:nvSpPr>
        <p:spPr>
          <a:xfrm>
            <a:off x="3774559" y="3778322"/>
            <a:ext cx="3115339" cy="729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Notate outcome, customer will be charged flat fee for repair estimate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4D01B0-26A3-4C44-849F-1BEB46650D71}"/>
              </a:ext>
            </a:extLst>
          </p:cNvPr>
          <p:cNvSpPr/>
          <p:nvPr/>
        </p:nvSpPr>
        <p:spPr>
          <a:xfrm>
            <a:off x="4594093" y="1284035"/>
            <a:ext cx="511426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Customer wants to proceed with repair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861D3F-5FBB-4317-86EC-12A43D61E5A1}"/>
              </a:ext>
            </a:extLst>
          </p:cNvPr>
          <p:cNvSpPr/>
          <p:nvPr/>
        </p:nvSpPr>
        <p:spPr>
          <a:xfrm>
            <a:off x="163024" y="5794218"/>
            <a:ext cx="311533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Delivery Tech contacts customer with repair issue and cost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57094A-AB82-40AB-A08B-BC534327B81F}"/>
              </a:ext>
            </a:extLst>
          </p:cNvPr>
          <p:cNvSpPr/>
          <p:nvPr/>
        </p:nvSpPr>
        <p:spPr>
          <a:xfrm>
            <a:off x="163025" y="4616972"/>
            <a:ext cx="311533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Delivery Tech notates in Brightree repair issue and additional repair cost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FA04B0-E0A3-47BB-95DD-CE884D05D469}"/>
              </a:ext>
            </a:extLst>
          </p:cNvPr>
          <p:cNvSpPr/>
          <p:nvPr/>
        </p:nvSpPr>
        <p:spPr>
          <a:xfrm>
            <a:off x="2583712" y="124932"/>
            <a:ext cx="7394677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Equipment Repair Process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5F7C7D3-2FBE-4AAC-BAC7-2A2F4E73E2B5}"/>
              </a:ext>
            </a:extLst>
          </p:cNvPr>
          <p:cNvSpPr/>
          <p:nvPr/>
        </p:nvSpPr>
        <p:spPr>
          <a:xfrm>
            <a:off x="5123534" y="24431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1D6C6A-A863-4597-A59E-E34C41A3FE79}"/>
              </a:ext>
            </a:extLst>
          </p:cNvPr>
          <p:cNvSpPr/>
          <p:nvPr/>
        </p:nvSpPr>
        <p:spPr>
          <a:xfrm>
            <a:off x="8073966" y="2462029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6F13A1-A07D-45CA-BD4B-55BAFA808A9A}"/>
              </a:ext>
            </a:extLst>
          </p:cNvPr>
          <p:cNvSpPr/>
          <p:nvPr/>
        </p:nvSpPr>
        <p:spPr>
          <a:xfrm>
            <a:off x="7481774" y="3778321"/>
            <a:ext cx="3246477" cy="7298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Notate outcome, add HCPCS code(s) for repair equipment cost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955343-3801-4228-B65D-8156C7652C64}"/>
              </a:ext>
            </a:extLst>
          </p:cNvPr>
          <p:cNvSpPr/>
          <p:nvPr/>
        </p:nvSpPr>
        <p:spPr>
          <a:xfrm>
            <a:off x="7151223" y="4801491"/>
            <a:ext cx="4877752" cy="729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After repair, Delivery Tech contacts customer for pickup and notates in Brightree; customer has 30 days to pick up or else we obtain ownership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17D5CB-9164-4FF8-97B5-A144F7A42B77}"/>
              </a:ext>
            </a:extLst>
          </p:cNvPr>
          <p:cNvSpPr/>
          <p:nvPr/>
        </p:nvSpPr>
        <p:spPr>
          <a:xfrm>
            <a:off x="4157330" y="5794966"/>
            <a:ext cx="5624623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Delivery Tech prints &amp; attaches the Delivery Ticket to equipment; repair equipment will be stored in middle supply room for pickup.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7B547CB-961F-4ED2-A7E7-4D81AF12B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728251" y="1039332"/>
            <a:ext cx="1446926" cy="1632595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221EE8C-8F6B-426E-B696-49B4F37453B9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1734795" y="2144014"/>
            <a:ext cx="81" cy="326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67A027-3589-45A3-BD0F-81D2578C2C37}"/>
              </a:ext>
            </a:extLst>
          </p:cNvPr>
          <p:cNvCxnSpPr>
            <a:stCxn id="6" idx="2"/>
            <a:endCxn id="4" idx="0"/>
          </p:cNvCxnSpPr>
          <p:nvPr/>
        </p:nvCxnSpPr>
        <p:spPr>
          <a:xfrm flipH="1">
            <a:off x="1731330" y="3211143"/>
            <a:ext cx="3546" cy="301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BA9E04-F32F-45E2-BDB0-60286D1925B9}"/>
              </a:ext>
            </a:extLst>
          </p:cNvPr>
          <p:cNvCxnSpPr>
            <a:stCxn id="4" idx="2"/>
            <a:endCxn id="11" idx="0"/>
          </p:cNvCxnSpPr>
          <p:nvPr/>
        </p:nvCxnSpPr>
        <p:spPr>
          <a:xfrm flipH="1">
            <a:off x="1720695" y="4426690"/>
            <a:ext cx="10635" cy="190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252F09-C388-449B-9C76-E9742E2359B2}"/>
              </a:ext>
            </a:extLst>
          </p:cNvPr>
          <p:cNvCxnSpPr>
            <a:stCxn id="11" idx="2"/>
            <a:endCxn id="10" idx="0"/>
          </p:cNvCxnSpPr>
          <p:nvPr/>
        </p:nvCxnSpPr>
        <p:spPr>
          <a:xfrm flipH="1">
            <a:off x="1720694" y="5531372"/>
            <a:ext cx="1" cy="262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E9F4D96-ACE0-4A23-AAC0-0CF354BFE722}"/>
              </a:ext>
            </a:extLst>
          </p:cNvPr>
          <p:cNvCxnSpPr>
            <a:endCxn id="9" idx="1"/>
          </p:cNvCxnSpPr>
          <p:nvPr/>
        </p:nvCxnSpPr>
        <p:spPr>
          <a:xfrm rot="5400000" flipH="1" flipV="1">
            <a:off x="1853352" y="3441755"/>
            <a:ext cx="4441261" cy="10402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01D4017-F36B-4010-A9C9-5DC162579D3B}"/>
              </a:ext>
            </a:extLst>
          </p:cNvPr>
          <p:cNvCxnSpPr>
            <a:stCxn id="9" idx="2"/>
            <a:endCxn id="13" idx="6"/>
          </p:cNvCxnSpPr>
          <p:nvPr/>
        </p:nvCxnSpPr>
        <p:spPr>
          <a:xfrm flipH="1">
            <a:off x="6037934" y="2198435"/>
            <a:ext cx="1113289" cy="701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ECAFC44-036C-45ED-931A-67EC8FD8E02C}"/>
              </a:ext>
            </a:extLst>
          </p:cNvPr>
          <p:cNvCxnSpPr>
            <a:stCxn id="9" idx="2"/>
            <a:endCxn id="14" idx="2"/>
          </p:cNvCxnSpPr>
          <p:nvPr/>
        </p:nvCxnSpPr>
        <p:spPr>
          <a:xfrm>
            <a:off x="7151223" y="2198435"/>
            <a:ext cx="922743" cy="720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1696A3EC-048B-4EB5-9EE5-7372381D1FAC}"/>
              </a:ext>
            </a:extLst>
          </p:cNvPr>
          <p:cNvCxnSpPr>
            <a:stCxn id="8" idx="2"/>
            <a:endCxn id="18" idx="0"/>
          </p:cNvCxnSpPr>
          <p:nvPr/>
        </p:nvCxnSpPr>
        <p:spPr>
          <a:xfrm rot="16200000" flipH="1">
            <a:off x="5507554" y="4332878"/>
            <a:ext cx="1286762" cy="1637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4DB3D07C-D592-42EC-A858-FA725E757BE7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rot="5400000">
            <a:off x="8148075" y="4352941"/>
            <a:ext cx="263593" cy="26204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B6B31868-4C5A-4A2D-BF1B-3AE6B2E8AF1A}"/>
              </a:ext>
            </a:extLst>
          </p:cNvPr>
          <p:cNvCxnSpPr>
            <a:stCxn id="14" idx="4"/>
            <a:endCxn id="16" idx="0"/>
          </p:cNvCxnSpPr>
          <p:nvPr/>
        </p:nvCxnSpPr>
        <p:spPr>
          <a:xfrm rot="16200000" flipH="1">
            <a:off x="8617143" y="3290451"/>
            <a:ext cx="401892" cy="5738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637B3BCF-EAC4-4A49-AEF7-EFAA0F558D9C}"/>
              </a:ext>
            </a:extLst>
          </p:cNvPr>
          <p:cNvCxnSpPr>
            <a:stCxn id="13" idx="4"/>
            <a:endCxn id="8" idx="0"/>
          </p:cNvCxnSpPr>
          <p:nvPr/>
        </p:nvCxnSpPr>
        <p:spPr>
          <a:xfrm rot="5400000">
            <a:off x="5246090" y="3443678"/>
            <a:ext cx="420784" cy="24850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7E392F29-77BE-4B4E-A93F-EC2E89DF82D6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rot="16200000" flipH="1">
            <a:off x="9200913" y="4412304"/>
            <a:ext cx="293287" cy="4850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2970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87</TotalTime>
  <Words>134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Johnson</dc:creator>
  <cp:lastModifiedBy>365 Pro Plus</cp:lastModifiedBy>
  <cp:revision>4</cp:revision>
  <dcterms:created xsi:type="dcterms:W3CDTF">2019-03-22T19:18:51Z</dcterms:created>
  <dcterms:modified xsi:type="dcterms:W3CDTF">2019-03-22T20:15:26Z</dcterms:modified>
</cp:coreProperties>
</file>